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294" r:id="rId12"/>
    <p:sldId id="299" r:id="rId13"/>
    <p:sldId id="295" r:id="rId14"/>
    <p:sldId id="296" r:id="rId15"/>
    <p:sldId id="300" r:id="rId16"/>
    <p:sldId id="301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1221"/>
  </p:normalViewPr>
  <p:slideViewPr>
    <p:cSldViewPr snapToGrid="0" snapToObjects="1">
      <p:cViewPr varScale="1">
        <p:scale>
          <a:sx n="111" d="100"/>
          <a:sy n="111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mac running 3 virtual machines.</a:t>
            </a:r>
          </a:p>
          <a:p>
            <a:r>
              <a:rPr lang="en-US" dirty="0"/>
              <a:t>One running Linux,</a:t>
            </a:r>
          </a:p>
          <a:p>
            <a:r>
              <a:rPr lang="en-US" dirty="0"/>
              <a:t>One running a (possibly) different MacOS version.</a:t>
            </a:r>
          </a:p>
          <a:p>
            <a:r>
              <a:rPr lang="en-US" dirty="0"/>
              <a:t>One running windows.</a:t>
            </a:r>
          </a:p>
        </p:txBody>
      </p:sp>
    </p:spTree>
    <p:extLst>
      <p:ext uri="{BB962C8B-B14F-4D97-AF65-F5344CB8AC3E}">
        <p14:creationId xmlns:p14="http://schemas.microsoft.com/office/powerpoint/2010/main" val="87564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0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Linux 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endParaRPr lang="en-US" dirty="0"/>
          </a:p>
          <a:p>
            <a:r>
              <a:rPr lang="en-US" dirty="0"/>
              <a:t>MacOS and Windows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 of activities will have you installing and doing some basic tasks with Linux Lite.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 you’ll have is much the same as with windows or mac</a:t>
            </a:r>
          </a:p>
          <a:p>
            <a:r>
              <a:rPr lang="en-US" dirty="0"/>
              <a:t>It looks a little different, but really its no more different than Mac is from Windows.</a:t>
            </a:r>
          </a:p>
          <a:p>
            <a:r>
              <a:rPr lang="en-US" dirty="0"/>
              <a:t>Windows, Menus, Icons, Dock,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Virtual Machines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7B9E-A331-254F-B4F5-7587E40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2" y="1919700"/>
            <a:ext cx="7182333" cy="2980500"/>
          </a:xfrm>
        </p:spPr>
        <p:txBody>
          <a:bodyPr/>
          <a:lstStyle/>
          <a:p>
            <a:r>
              <a:rPr lang="en-US" sz="2000" dirty="0"/>
              <a:t>We will be using the Linux Lite distribution in this class.</a:t>
            </a:r>
          </a:p>
          <a:p>
            <a:pPr lvl="1"/>
            <a:r>
              <a:rPr lang="en-US" sz="2000" dirty="0"/>
              <a:t>“Simple. Fast. Free.”</a:t>
            </a:r>
          </a:p>
          <a:p>
            <a:pPr lvl="2"/>
            <a:r>
              <a:rPr lang="en-US" sz="2000" dirty="0"/>
              <a:t>Simple: Designed for transition to Linux</a:t>
            </a:r>
          </a:p>
          <a:p>
            <a:pPr lvl="2"/>
            <a:r>
              <a:rPr lang="en-US" sz="2000" dirty="0"/>
              <a:t>Fast: Relatively low hardware requirements</a:t>
            </a:r>
          </a:p>
          <a:p>
            <a:pPr lvl="2"/>
            <a:r>
              <a:rPr lang="en-US" sz="2000" dirty="0"/>
              <a:t>Free: Both FOSS and zero cost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Active and up to date</a:t>
            </a:r>
          </a:p>
          <a:p>
            <a:pPr lvl="2"/>
            <a:r>
              <a:rPr lang="en-US" sz="2000" dirty="0"/>
              <a:t>Derived from major Linux distribution (Ubuntu)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1D367-F7AB-1F49-B160-5F7298829F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008-6DBD-004A-ABF7-9A8FF3E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019">
            <a:off x="1688462" y="500332"/>
            <a:ext cx="4482270" cy="11833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237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56E0-0E9C-C64B-9C83-57298FD1AD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146" name="Picture 2" descr="Assorted Applications">
            <a:extLst>
              <a:ext uri="{FF2B5EF4-FFF2-40B4-BE49-F238E27FC236}">
                <a16:creationId xmlns:a16="http://schemas.microsoft.com/office/drawing/2014/main" id="{3E686290-F56C-7747-B840-5AD9BE5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3" y="709026"/>
            <a:ext cx="5915369" cy="44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22886-CC37-CE4C-B7D0-A9894FE2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87" y="0"/>
            <a:ext cx="3423099" cy="90369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8256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BA2-F770-ED49-805D-7AFDD178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3088"/>
            <a:ext cx="6761100" cy="857400"/>
          </a:xfrm>
        </p:spPr>
        <p:txBody>
          <a:bodyPr/>
          <a:lstStyle/>
          <a:p>
            <a:r>
              <a:rPr lang="en-US" sz="3200" dirty="0"/>
              <a:t>Virtual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93EC-C6D1-6F4D-9274-205AE00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01035"/>
            <a:ext cx="7329874" cy="3723562"/>
          </a:xfrm>
        </p:spPr>
        <p:txBody>
          <a:bodyPr/>
          <a:lstStyle/>
          <a:p>
            <a:r>
              <a:rPr lang="en-US" sz="2000" dirty="0"/>
              <a:t>A virtual machine (or VM) is a piece of software that, when run, behaves as if it is another complete computer.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E1040-82CD-2546-8488-728953DB9A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CC270C-98C0-C243-9B75-0155A436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3" y="1847888"/>
            <a:ext cx="5317434" cy="29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DD546-0313-E246-A579-4B62BF54BBA9}"/>
              </a:ext>
            </a:extLst>
          </p:cNvPr>
          <p:cNvSpPr txBox="1"/>
          <p:nvPr/>
        </p:nvSpPr>
        <p:spPr>
          <a:xfrm>
            <a:off x="4913982" y="4841135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from: </a:t>
            </a:r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https://www.thurrott.com/windows/windows-10/</a:t>
            </a:r>
          </a:p>
          <a:p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1762</a:t>
            </a:r>
            <a:r>
              <a:rPr lang="en-US" sz="800" dirty="0">
                <a:solidFill>
                  <a:schemeClr val="accent3"/>
                </a:solidFill>
              </a:rPr>
              <a:t>35/vmware-workstation-15-and-fusion-11-are-now-available</a:t>
            </a:r>
          </a:p>
        </p:txBody>
      </p:sp>
    </p:spTree>
    <p:extLst>
      <p:ext uri="{BB962C8B-B14F-4D97-AF65-F5344CB8AC3E}">
        <p14:creationId xmlns:p14="http://schemas.microsoft.com/office/powerpoint/2010/main" val="104940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A21-F6F2-B848-A52B-8330AF7D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5767"/>
            <a:ext cx="6761100" cy="857400"/>
          </a:xfrm>
        </p:spPr>
        <p:txBody>
          <a:bodyPr/>
          <a:lstStyle/>
          <a:p>
            <a:r>
              <a:rPr lang="en-US" sz="3200" dirty="0"/>
              <a:t>Virtual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0900-CB92-1949-9A6F-04C0683E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50432"/>
            <a:ext cx="6026745" cy="2980500"/>
          </a:xfrm>
        </p:spPr>
        <p:txBody>
          <a:bodyPr/>
          <a:lstStyle/>
          <a:p>
            <a:r>
              <a:rPr lang="en-US" sz="2000" dirty="0"/>
              <a:t>We will be using VirtualBox in this class.</a:t>
            </a:r>
          </a:p>
          <a:p>
            <a:pPr lvl="1"/>
            <a:r>
              <a:rPr lang="en-US" sz="2000" dirty="0"/>
              <a:t>VirtualBox is FOSS</a:t>
            </a:r>
          </a:p>
          <a:p>
            <a:pPr lvl="1"/>
            <a:r>
              <a:rPr lang="en-US" sz="2000" dirty="0"/>
              <a:t>You will </a:t>
            </a:r>
          </a:p>
          <a:p>
            <a:pPr lvl="2"/>
            <a:r>
              <a:rPr lang="en-US" sz="2000" dirty="0"/>
              <a:t>Install VirtualBox on your computer or use a lab computer.</a:t>
            </a:r>
          </a:p>
          <a:p>
            <a:pPr lvl="2"/>
            <a:r>
              <a:rPr lang="en-US" sz="2000" dirty="0"/>
              <a:t>Install Linux Lite on a VM in VirtualBox.</a:t>
            </a:r>
          </a:p>
          <a:p>
            <a:pPr lvl="2"/>
            <a:endParaRPr lang="en-US" sz="2000" dirty="0"/>
          </a:p>
          <a:p>
            <a:r>
              <a:rPr lang="en-US" sz="2000" dirty="0"/>
              <a:t>Why a VM?</a:t>
            </a:r>
          </a:p>
          <a:p>
            <a:pPr lvl="1"/>
            <a:r>
              <a:rPr lang="en-US" sz="2000" dirty="0"/>
              <a:t>Easier install</a:t>
            </a:r>
          </a:p>
          <a:p>
            <a:pPr lvl="1"/>
            <a:r>
              <a:rPr lang="en-US" sz="2000" dirty="0"/>
              <a:t>You have administrative privileges</a:t>
            </a:r>
          </a:p>
          <a:p>
            <a:pPr lvl="1"/>
            <a:r>
              <a:rPr lang="en-US" sz="2000" dirty="0"/>
              <a:t>Protects your machine</a:t>
            </a:r>
          </a:p>
          <a:p>
            <a:pPr lvl="1"/>
            <a:r>
              <a:rPr lang="en-US" sz="2000" dirty="0"/>
              <a:t>Resettable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0278-AB8B-8E42-8F4C-DC773544D2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347E399-0D89-F843-8E8B-237AC0D0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5777927" y="413172"/>
            <a:ext cx="2668591" cy="2001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6DCF7-D958-BC42-899E-B0DE3C2E8271}"/>
              </a:ext>
            </a:extLst>
          </p:cNvPr>
          <p:cNvSpPr txBox="1"/>
          <p:nvPr/>
        </p:nvSpPr>
        <p:spPr>
          <a:xfrm>
            <a:off x="5655039" y="4812614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Image from: </a:t>
            </a:r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73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marL="990600" lvl="2" indent="0">
              <a:buNone/>
            </a:pPr>
            <a:endParaRPr lang="en-US" sz="2000" dirty="0"/>
          </a:p>
          <a:p>
            <a:r>
              <a:rPr lang="en-US" sz="2000" dirty="0"/>
              <a:t>Read Syllabus – post questions to Teams</a:t>
            </a:r>
          </a:p>
          <a:p>
            <a:r>
              <a:rPr lang="en-US" sz="2000" dirty="0"/>
              <a:t>Complete Syllabus Quiz (Moodle)</a:t>
            </a:r>
          </a:p>
          <a:p>
            <a:pPr lvl="1"/>
            <a:endParaRPr lang="en-US" sz="2000" dirty="0"/>
          </a:p>
          <a:p>
            <a:r>
              <a:rPr lang="en-US" sz="2000" dirty="0"/>
              <a:t>Complete 01-OVM Activity Sheet</a:t>
            </a:r>
          </a:p>
          <a:p>
            <a:pPr lvl="1"/>
            <a:r>
              <a:rPr lang="en-US" sz="2000" dirty="0"/>
              <a:t>Submit Wed 12:00 noon (Moodle)</a:t>
            </a:r>
            <a:endParaRPr lang="en-US" sz="3200" dirty="0"/>
          </a:p>
          <a:p>
            <a:r>
              <a:rPr lang="en-US" sz="2000" dirty="0"/>
              <a:t>Complete Q01 (Moodle)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2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1182"/>
            <a:ext cx="6761100" cy="2980500"/>
          </a:xfrm>
        </p:spPr>
        <p:txBody>
          <a:bodyPr/>
          <a:lstStyle/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Competent / Not Yet Competent / Resubmits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(take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100%  / Retries</a:t>
            </a:r>
          </a:p>
          <a:p>
            <a:r>
              <a:rPr lang="en-US" sz="1800" dirty="0"/>
              <a:t>Communication on Teams</a:t>
            </a:r>
          </a:p>
          <a:p>
            <a:r>
              <a:rPr lang="en-US" sz="1800" b="1" dirty="0"/>
              <a:t>https://dickinson-comp190.github.io/website/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 1: Unix Introduction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 &amp; Virtual Machines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Command Line Interface (CLI) and Paths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Tools and Filters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Shell Scripting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Unix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Unix compatible operating systems that are built on </a:t>
            </a:r>
            <a:r>
              <a:rPr lang="en-US" sz="2000" i="1" dirty="0"/>
              <a:t>the 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426</TotalTime>
  <Words>1388</Words>
  <Application>Microsoft Macintosh PowerPoint</Application>
  <PresentationFormat>On-screen Show (16:9)</PresentationFormat>
  <Paragraphs>184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Dosis</vt:lpstr>
      <vt:lpstr>Dosis ExtraLight</vt:lpstr>
      <vt:lpstr>Titillium Web Light</vt:lpstr>
      <vt:lpstr>Arial</vt:lpstr>
      <vt:lpstr>Mowbray template</vt:lpstr>
      <vt:lpstr>01 – Operating Systems and Virtual Machines</vt:lpstr>
      <vt:lpstr>PowerPoint Presentation</vt:lpstr>
      <vt:lpstr>PowerPoint Presentation</vt:lpstr>
      <vt:lpstr>COMP 190</vt:lpstr>
      <vt:lpstr>Questions</vt:lpstr>
      <vt:lpstr>Topic 1: Unix Introduction (5 weeks)</vt:lpstr>
      <vt:lpstr>PowerPoint Presentation</vt:lpstr>
      <vt:lpstr>PC Operating Systems</vt:lpstr>
      <vt:lpstr>What is Linux</vt:lpstr>
      <vt:lpstr>Why/How So Many Distros?</vt:lpstr>
      <vt:lpstr>PowerPoint Presentation</vt:lpstr>
      <vt:lpstr>PowerPoint Presentation</vt:lpstr>
      <vt:lpstr>Virtual Machines</vt:lpstr>
      <vt:lpstr>Virtual Box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Microsoft Office User</cp:lastModifiedBy>
  <cp:revision>20</cp:revision>
  <dcterms:created xsi:type="dcterms:W3CDTF">2020-08-18T12:38:13Z</dcterms:created>
  <dcterms:modified xsi:type="dcterms:W3CDTF">2021-08-24T18:30:09Z</dcterms:modified>
</cp:coreProperties>
</file>